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601200" cy="12801600" type="A3"/>
  <p:notesSz cx="9931400" cy="14351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7" autoAdjust="0"/>
    <p:restoredTop sz="94674" autoAdjust="0"/>
  </p:normalViewPr>
  <p:slideViewPr>
    <p:cSldViewPr>
      <p:cViewPr varScale="1">
        <p:scale>
          <a:sx n="66" d="100"/>
          <a:sy n="66" d="100"/>
        </p:scale>
        <p:origin x="3296" y="208"/>
      </p:cViewPr>
      <p:guideLst>
        <p:guide orient="horz" pos="4032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6100" y="0"/>
            <a:ext cx="4303713" cy="719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D944A-3A82-6648-B59D-83CF2D2BA5E7}" type="datetimeFigureOut">
              <a:rPr lang="en-US" smtClean="0"/>
              <a:t>12/15/19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9600" y="1793875"/>
            <a:ext cx="3632200" cy="4843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775" y="6907213"/>
            <a:ext cx="7943850" cy="56499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31863"/>
            <a:ext cx="4303713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6100" y="13631863"/>
            <a:ext cx="4303713" cy="719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09A9-CBFF-DD46-9396-D73C6EFD8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0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0E4F-7470-554F-BB00-4B7E09645C96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970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2912-8AC8-704D-8934-FCA6B708B46B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374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8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8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8947A-0B81-FE4B-92EE-4008A1F69F9E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071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3A4A-EB26-B84C-B20A-49223E2E67F9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276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E9D51-017D-8648-880F-FE1BAB7C88A0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937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95F96-BE6D-4A44-9D7C-A7AE577F40A8}" type="datetime1">
              <a:rPr lang="en-AU" smtClean="0"/>
              <a:t>15/12/2019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56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EF8D-43E2-FF42-8945-313C772390A8}" type="datetime1">
              <a:rPr lang="en-AU" smtClean="0"/>
              <a:t>15/12/2019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172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1480-9B32-3C48-9473-5486A0D69542}" type="datetime1">
              <a:rPr lang="en-AU" smtClean="0"/>
              <a:t>15/12/2019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582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EC45B-00FE-9B4B-995B-17477E223279}" type="datetime1">
              <a:rPr lang="en-AU" smtClean="0"/>
              <a:t>15/12/2019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289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E207C-6FD9-2441-8DD9-AC1FDA7B70A1}" type="datetime1">
              <a:rPr lang="en-AU" smtClean="0"/>
              <a:t>15/12/2019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85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FE64-E7EE-EE44-8E47-6234698E49D5}" type="datetime1">
              <a:rPr lang="en-AU" smtClean="0"/>
              <a:t>15/12/2019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31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27FF6-AB13-2249-A791-BFDA4660BA1D}" type="datetime1">
              <a:rPr lang="en-AU" smtClean="0"/>
              <a:t>15/12/2019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GTANSW &amp; ACT Geography Bulletin 4, 2019. ( Volume 51 No 4)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BF2C-EBB9-4469-A896-FF7E0CC7B79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4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24620"/>
              </p:ext>
            </p:extLst>
          </p:nvPr>
        </p:nvGraphicFramePr>
        <p:xfrm>
          <a:off x="2136304" y="3771347"/>
          <a:ext cx="7848872" cy="280831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848272" y="6621178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A    </a:t>
            </a:r>
            <a:r>
              <a:rPr lang="en-US" sz="1600" b="1" dirty="0" err="1"/>
              <a:t>Lat</a:t>
            </a:r>
            <a:r>
              <a:rPr lang="en-US" sz="1600" b="1" dirty="0"/>
              <a:t> :</a:t>
            </a:r>
          </a:p>
          <a:p>
            <a:r>
              <a:rPr lang="en-US" sz="1600" b="1" dirty="0"/>
              <a:t>    Long: </a:t>
            </a:r>
            <a:endParaRPr lang="en-AU" sz="1600" dirty="0"/>
          </a:p>
        </p:txBody>
      </p:sp>
      <p:sp>
        <p:nvSpPr>
          <p:cNvPr id="6" name="Rectangle 5"/>
          <p:cNvSpPr/>
          <p:nvPr/>
        </p:nvSpPr>
        <p:spPr>
          <a:xfrm>
            <a:off x="296432" y="4528592"/>
            <a:ext cx="159151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VE :</a:t>
            </a:r>
          </a:p>
          <a:p>
            <a:endParaRPr lang="en-US" sz="1400" dirty="0"/>
          </a:p>
          <a:p>
            <a:r>
              <a:rPr lang="en-US" sz="1400" dirty="0"/>
              <a:t>SCALE         </a:t>
            </a:r>
          </a:p>
          <a:p>
            <a:r>
              <a:rPr lang="en-US" sz="1400" dirty="0"/>
              <a:t>1:</a:t>
            </a:r>
          </a:p>
          <a:p>
            <a:r>
              <a:rPr lang="en-US" sz="1400" dirty="0"/>
              <a:t>1cm:         m</a:t>
            </a:r>
            <a:endParaRPr lang="en-AU" sz="1400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914353"/>
              </p:ext>
            </p:extLst>
          </p:nvPr>
        </p:nvGraphicFramePr>
        <p:xfrm>
          <a:off x="6384776" y="856184"/>
          <a:ext cx="2346960" cy="2771839"/>
        </p:xfrm>
        <a:graphic>
          <a:graphicData uri="http://schemas.openxmlformats.org/drawingml/2006/table">
            <a:tbl>
              <a:tblPr firstRow="1" firstCol="1" bandRow="1"/>
              <a:tblGrid>
                <a:gridCol w="19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888832" y="136104"/>
            <a:ext cx="1128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Station:                                            </a:t>
            </a:r>
            <a:r>
              <a:rPr lang="en-US" sz="1400" dirty="0" err="1"/>
              <a:t>Lat</a:t>
            </a:r>
            <a:r>
              <a:rPr lang="en-US" sz="1400" dirty="0"/>
              <a:t>:                                        Long:</a:t>
            </a:r>
            <a:endParaRPr lang="en-A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236759" y="12576144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/>
              <a:t>Sheet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04256" y="3232448"/>
            <a:ext cx="660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/>
              <a:t>West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80720" y="15042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Rainfall         mm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89032" y="15042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Temperature </a:t>
            </a:r>
            <a:r>
              <a:rPr lang="en-US" sz="1200" dirty="0"/>
              <a:t> 0 </a:t>
            </a:r>
            <a:r>
              <a:rPr lang="en-US" sz="1200" baseline="30000" dirty="0"/>
              <a:t>0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4E81D467-FA15-2746-8B44-7EEE365795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1186288"/>
              </p:ext>
            </p:extLst>
          </p:nvPr>
        </p:nvGraphicFramePr>
        <p:xfrm>
          <a:off x="223356" y="7247473"/>
          <a:ext cx="9546429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596">
                  <a:extLst>
                    <a:ext uri="{9D8B030D-6E8A-4147-A177-3AD203B41FA5}">
                      <a16:colId xmlns:a16="http://schemas.microsoft.com/office/drawing/2014/main" val="3624023905"/>
                    </a:ext>
                  </a:extLst>
                </a:gridCol>
                <a:gridCol w="6807833">
                  <a:extLst>
                    <a:ext uri="{9D8B030D-6E8A-4147-A177-3AD203B41FA5}">
                      <a16:colId xmlns:a16="http://schemas.microsoft.com/office/drawing/2014/main" val="828570038"/>
                    </a:ext>
                  </a:extLst>
                </a:gridCol>
              </a:tblGrid>
              <a:tr h="270097">
                <a:tc>
                  <a:txBody>
                    <a:bodyPr/>
                    <a:lstStyle/>
                    <a:p>
                      <a:r>
                        <a:rPr lang="en-AU" sz="1800" b="0" dirty="0">
                          <a:solidFill>
                            <a:schemeClr val="tx1"/>
                          </a:solidFill>
                        </a:rPr>
                        <a:t>Landform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942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95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b="0" dirty="0">
                          <a:solidFill>
                            <a:schemeClr val="tx1"/>
                          </a:solidFill>
                        </a:rPr>
                        <a:t>Climate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72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/>
                        <a:t>Vegetation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9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1800" dirty="0" err="1"/>
                        <a:t>Landuse</a:t>
                      </a:r>
                      <a:endParaRPr lang="en-AU" sz="18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76788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B1DCF-BED0-E64D-858E-C2F3DD2A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0108" y="11729392"/>
            <a:ext cx="3040380" cy="681567"/>
          </a:xfrm>
        </p:spPr>
        <p:txBody>
          <a:bodyPr/>
          <a:lstStyle/>
          <a:p>
            <a:r>
              <a:rPr lang="en-AU" dirty="0"/>
              <a:t>GTANSW &amp; ACT Geography Bulletin 4, 2019. </a:t>
            </a:r>
          </a:p>
          <a:p>
            <a:r>
              <a:rPr lang="en-AU" dirty="0"/>
              <a:t>( Volume 51 No 4)</a:t>
            </a:r>
          </a:p>
        </p:txBody>
      </p:sp>
    </p:spTree>
    <p:extLst>
      <p:ext uri="{BB962C8B-B14F-4D97-AF65-F5344CB8AC3E}">
        <p14:creationId xmlns:p14="http://schemas.microsoft.com/office/powerpoint/2010/main" val="73299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886519"/>
              </p:ext>
            </p:extLst>
          </p:nvPr>
        </p:nvGraphicFramePr>
        <p:xfrm>
          <a:off x="0" y="3771347"/>
          <a:ext cx="9985176" cy="280831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9985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80520" y="219966"/>
            <a:ext cx="5554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/>
              <a:t>USA  </a:t>
            </a:r>
            <a:r>
              <a:rPr lang="en-AU" sz="4000" b="1" dirty="0"/>
              <a:t>Continental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392" y="6678959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Scale    1:</a:t>
            </a:r>
          </a:p>
          <a:p>
            <a:r>
              <a:rPr lang="en-AU" sz="1400" dirty="0"/>
              <a:t>      1 cm :           km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6432" y="12577832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/>
              <a:t>Sheet 2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B6B0A757-DA7A-684D-A432-9A6C702F5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622920"/>
              </p:ext>
            </p:extLst>
          </p:nvPr>
        </p:nvGraphicFramePr>
        <p:xfrm>
          <a:off x="-311968" y="7301480"/>
          <a:ext cx="1029714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144">
                  <a:extLst>
                    <a:ext uri="{9D8B030D-6E8A-4147-A177-3AD203B41FA5}">
                      <a16:colId xmlns:a16="http://schemas.microsoft.com/office/drawing/2014/main" val="828570038"/>
                    </a:ext>
                  </a:extLst>
                </a:gridCol>
              </a:tblGrid>
              <a:tr h="270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942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95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72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9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76788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ABB9D8-C458-DF43-B6E8-828DCFA4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983" y="11729392"/>
            <a:ext cx="3040380" cy="681567"/>
          </a:xfrm>
        </p:spPr>
        <p:txBody>
          <a:bodyPr/>
          <a:lstStyle/>
          <a:p>
            <a:r>
              <a:rPr lang="en-AU" dirty="0"/>
              <a:t>GTANSW &amp; ACT Geography Bulletin 4, 2019. </a:t>
            </a:r>
          </a:p>
          <a:p>
            <a:r>
              <a:rPr lang="en-AU" dirty="0"/>
              <a:t>( Volume 51 No 4)</a:t>
            </a:r>
          </a:p>
        </p:txBody>
      </p:sp>
    </p:spTree>
    <p:extLst>
      <p:ext uri="{BB962C8B-B14F-4D97-AF65-F5344CB8AC3E}">
        <p14:creationId xmlns:p14="http://schemas.microsoft.com/office/powerpoint/2010/main" val="2586157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25011"/>
              </p:ext>
            </p:extLst>
          </p:nvPr>
        </p:nvGraphicFramePr>
        <p:xfrm>
          <a:off x="0" y="3771347"/>
          <a:ext cx="10057184" cy="280831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10057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0080" y="220306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/>
              <a:t>Cross – Section and Transect</a:t>
            </a: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4020680"/>
              </p:ext>
            </p:extLst>
          </p:nvPr>
        </p:nvGraphicFramePr>
        <p:xfrm>
          <a:off x="6528792" y="928192"/>
          <a:ext cx="2346960" cy="2771839"/>
        </p:xfrm>
        <a:graphic>
          <a:graphicData uri="http://schemas.openxmlformats.org/drawingml/2006/table">
            <a:tbl>
              <a:tblPr firstRow="1" firstCol="1" bandRow="1"/>
              <a:tblGrid>
                <a:gridCol w="19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955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9C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032848" y="32935"/>
            <a:ext cx="11281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Station:                                            </a:t>
            </a:r>
            <a:r>
              <a:rPr lang="en-US" sz="1400" dirty="0" err="1"/>
              <a:t>Lat</a:t>
            </a:r>
            <a:r>
              <a:rPr lang="en-US" sz="1400" dirty="0"/>
              <a:t>:                                        Long:</a:t>
            </a:r>
            <a:endParaRPr lang="en-A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96432" y="12586156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/>
              <a:t>Sheet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24736" y="15042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Rainfall         mm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27963" y="1504256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Temperature </a:t>
            </a:r>
            <a:r>
              <a:rPr lang="en-US" sz="1200" dirty="0"/>
              <a:t> 0 </a:t>
            </a:r>
            <a:r>
              <a:rPr lang="en-US" sz="1200" baseline="30000" dirty="0"/>
              <a:t>0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0C5382E-67AE-644A-835B-96171CDB1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671"/>
              </p:ext>
            </p:extLst>
          </p:nvPr>
        </p:nvGraphicFramePr>
        <p:xfrm>
          <a:off x="-347972" y="7220707"/>
          <a:ext cx="10297144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97144">
                  <a:extLst>
                    <a:ext uri="{9D8B030D-6E8A-4147-A177-3AD203B41FA5}">
                      <a16:colId xmlns:a16="http://schemas.microsoft.com/office/drawing/2014/main" val="828570038"/>
                    </a:ext>
                  </a:extLst>
                </a:gridCol>
              </a:tblGrid>
              <a:tr h="270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942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95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72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9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76788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C0DF2B1-B948-0443-9965-79E16725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4894" y="11729392"/>
            <a:ext cx="3040380" cy="681567"/>
          </a:xfrm>
        </p:spPr>
        <p:txBody>
          <a:bodyPr/>
          <a:lstStyle/>
          <a:p>
            <a:r>
              <a:rPr lang="en-AU" dirty="0"/>
              <a:t>GTANSW &amp; ACT Geography Bulletin 4, 2019. </a:t>
            </a:r>
          </a:p>
          <a:p>
            <a:r>
              <a:rPr lang="en-AU" dirty="0"/>
              <a:t>( Volume 51 No 4)</a:t>
            </a:r>
          </a:p>
        </p:txBody>
      </p:sp>
    </p:spTree>
    <p:extLst>
      <p:ext uri="{BB962C8B-B14F-4D97-AF65-F5344CB8AC3E}">
        <p14:creationId xmlns:p14="http://schemas.microsoft.com/office/powerpoint/2010/main" val="1525174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074047"/>
              </p:ext>
            </p:extLst>
          </p:nvPr>
        </p:nvGraphicFramePr>
        <p:xfrm>
          <a:off x="192088" y="3736504"/>
          <a:ext cx="2424336" cy="2808311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424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5301">
                <a:tc>
                  <a:txBody>
                    <a:bodyPr/>
                    <a:lstStyle/>
                    <a:p>
                      <a:endParaRPr lang="en-AU" sz="400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77851"/>
              </p:ext>
            </p:extLst>
          </p:nvPr>
        </p:nvGraphicFramePr>
        <p:xfrm>
          <a:off x="4584576" y="6616824"/>
          <a:ext cx="2343150" cy="5628993"/>
        </p:xfrm>
        <a:graphic>
          <a:graphicData uri="http://schemas.openxmlformats.org/drawingml/2006/table">
            <a:tbl>
              <a:tblPr firstRow="1" firstCol="1" bandRow="1"/>
              <a:tblGrid>
                <a:gridCol w="781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5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69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3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Elevation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Distance from Start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Point A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 </a:t>
                      </a:r>
                      <a:r>
                        <a:rPr lang="en-US" sz="1200" b="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metres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9601" y="6264751"/>
            <a:ext cx="441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dirty="0"/>
              <a:t>km</a:t>
            </a:r>
          </a:p>
        </p:txBody>
      </p:sp>
      <p:sp>
        <p:nvSpPr>
          <p:cNvPr id="7" name="Rectangle 6"/>
          <p:cNvSpPr/>
          <p:nvPr/>
        </p:nvSpPr>
        <p:spPr>
          <a:xfrm>
            <a:off x="552128" y="6638356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/>
              <a:t>B    </a:t>
            </a:r>
            <a:r>
              <a:rPr lang="en-US" sz="1600" b="1" dirty="0" err="1"/>
              <a:t>Lat</a:t>
            </a:r>
            <a:r>
              <a:rPr lang="en-US" sz="1600" b="1" dirty="0"/>
              <a:t> :</a:t>
            </a:r>
          </a:p>
          <a:p>
            <a:r>
              <a:rPr lang="en-US" sz="1600" b="1" dirty="0"/>
              <a:t>    Long: </a:t>
            </a:r>
            <a:endParaRPr lang="en-AU" sz="1600" dirty="0"/>
          </a:p>
        </p:txBody>
      </p:sp>
      <p:sp>
        <p:nvSpPr>
          <p:cNvPr id="9" name="Rectangle 8"/>
          <p:cNvSpPr/>
          <p:nvPr/>
        </p:nvSpPr>
        <p:spPr>
          <a:xfrm>
            <a:off x="6780820" y="340651"/>
            <a:ext cx="1512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/>
              <a:t>Name:</a:t>
            </a:r>
            <a:endParaRPr lang="en-AU" sz="1800" dirty="0"/>
          </a:p>
          <a:p>
            <a:r>
              <a:rPr lang="en-US" sz="1800" b="1" dirty="0"/>
              <a:t>Teacher:</a:t>
            </a:r>
            <a:endParaRPr lang="en-AU" sz="1800" dirty="0"/>
          </a:p>
        </p:txBody>
      </p:sp>
      <p:sp>
        <p:nvSpPr>
          <p:cNvPr id="2" name="TextBox 1"/>
          <p:cNvSpPr txBox="1"/>
          <p:nvPr/>
        </p:nvSpPr>
        <p:spPr>
          <a:xfrm>
            <a:off x="7392888" y="6904856"/>
            <a:ext cx="1134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/>
              <a:t>Bibliography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303" y="12586156"/>
            <a:ext cx="49564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800" dirty="0"/>
              <a:t>Sheet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00420" y="3232448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800" dirty="0"/>
              <a:t>East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6C10FBA-9CA6-194B-A160-1993E56042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632" y="1739494"/>
            <a:ext cx="4124423" cy="25274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40AC42E-87B2-AB4A-B4E3-3B031B45F777}"/>
              </a:ext>
            </a:extLst>
          </p:cNvPr>
          <p:cNvSpPr/>
          <p:nvPr/>
        </p:nvSpPr>
        <p:spPr>
          <a:xfrm>
            <a:off x="4992588" y="5005392"/>
            <a:ext cx="412442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200" dirty="0">
                <a:hlinkClick r:id="rId3"/>
              </a:rPr>
              <a:t>https://lakeviewcampgroundwi.com/maps_rm.php</a:t>
            </a:r>
            <a:endParaRPr lang="en-US" sz="1200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5E72DEF3-539A-4947-BC31-BA46E4E3C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67843"/>
              </p:ext>
            </p:extLst>
          </p:nvPr>
        </p:nvGraphicFramePr>
        <p:xfrm>
          <a:off x="-311968" y="7301480"/>
          <a:ext cx="4431382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1382">
                  <a:extLst>
                    <a:ext uri="{9D8B030D-6E8A-4147-A177-3AD203B41FA5}">
                      <a16:colId xmlns:a16="http://schemas.microsoft.com/office/drawing/2014/main" val="828570038"/>
                    </a:ext>
                  </a:extLst>
                </a:gridCol>
              </a:tblGrid>
              <a:tr h="2700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942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6953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7728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694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1767889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BC995-0810-7F46-8B85-0EEDA6D6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65114" y="11904589"/>
            <a:ext cx="3040380" cy="681567"/>
          </a:xfrm>
        </p:spPr>
        <p:txBody>
          <a:bodyPr/>
          <a:lstStyle/>
          <a:p>
            <a:r>
              <a:rPr lang="en-AU" dirty="0"/>
              <a:t>GTANSW &amp; ACT Geography Bulletin 4, 2019. ( Volume 51 No 4)</a:t>
            </a:r>
          </a:p>
        </p:txBody>
      </p:sp>
    </p:spTree>
    <p:extLst>
      <p:ext uri="{BB962C8B-B14F-4D97-AF65-F5344CB8AC3E}">
        <p14:creationId xmlns:p14="http://schemas.microsoft.com/office/powerpoint/2010/main" val="48536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3571</TotalTime>
  <Words>555</Words>
  <Application>Microsoft Macintosh PowerPoint</Application>
  <PresentationFormat>A3 Paper (297x420 mm)</PresentationFormat>
  <Paragraphs>444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 Ignatius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Damo</dc:creator>
  <cp:lastModifiedBy>Lorraine Chaffer</cp:lastModifiedBy>
  <cp:revision>46</cp:revision>
  <cp:lastPrinted>2019-11-25T00:59:39Z</cp:lastPrinted>
  <dcterms:created xsi:type="dcterms:W3CDTF">2013-02-16T05:56:45Z</dcterms:created>
  <dcterms:modified xsi:type="dcterms:W3CDTF">2019-12-15T01:16:33Z</dcterms:modified>
</cp:coreProperties>
</file>